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6"/>
  </p:notesMasterIdLst>
  <p:sldIdLst>
    <p:sldId id="355" r:id="rId2"/>
    <p:sldId id="339" r:id="rId3"/>
    <p:sldId id="345" r:id="rId4"/>
    <p:sldId id="346" r:id="rId5"/>
    <p:sldId id="342" r:id="rId6"/>
    <p:sldId id="348" r:id="rId7"/>
    <p:sldId id="340" r:id="rId8"/>
    <p:sldId id="341" r:id="rId9"/>
    <p:sldId id="344" r:id="rId10"/>
    <p:sldId id="349" r:id="rId11"/>
    <p:sldId id="347" r:id="rId12"/>
    <p:sldId id="350" r:id="rId13"/>
    <p:sldId id="351" r:id="rId14"/>
    <p:sldId id="35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40"/>
    <a:srgbClr val="FFE5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26313-9D6E-4723-8D19-1651CDE5D3F1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35BC9-B8FB-4526-8944-863F6112D3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9008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735BC9-B8FB-4526-8944-863F6112D38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5182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32250" y="1598613"/>
            <a:ext cx="36179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032250" y="3922713"/>
            <a:ext cx="36179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301625" y="6242050"/>
            <a:ext cx="178276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257425" y="6248400"/>
            <a:ext cx="345598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5867400" y="6248400"/>
            <a:ext cx="1755775" cy="474663"/>
          </a:xfrm>
        </p:spPr>
        <p:txBody>
          <a:bodyPr/>
          <a:lstStyle>
            <a:lvl1pPr>
              <a:defRPr/>
            </a:lvl1pPr>
          </a:lstStyle>
          <a:p>
            <a:fld id="{ADDCC53B-038D-4587-8442-409FB3154B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C2DDCC2C-7515-4895-936A-6EA237787B90}" type="datetimeFigureOut">
              <a:rPr lang="ru-RU" smtClean="0"/>
              <a:pPr/>
              <a:t>19.04.2016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6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31.gif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702856"/>
            <a:ext cx="8424936" cy="186204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115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abriola" pitchFamily="82" charset="0"/>
              </a:rPr>
              <a:t>физминутка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Gabriola" pitchFamily="82" charset="0"/>
            </a:endParaRPr>
          </a:p>
        </p:txBody>
      </p:sp>
      <p:pic>
        <p:nvPicPr>
          <p:cNvPr id="97282" name="Picture 2" descr="http://lsamara2008.narod.ru/skarb/data/zvuk_i_ludina.files/slide0004_image01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2896"/>
            <a:ext cx="3082403" cy="383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7284" name="Picture 4" descr="http://i48.tinypic.com/apferk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140968"/>
            <a:ext cx="2056074" cy="325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Muzyka-chivava(muzofon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16416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3524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3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03" r="863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Мария\Desktop\аниме\82088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92896"/>
            <a:ext cx="2901223" cy="329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831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03" r="863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Мария\Desktop\аниме\33d2385a1bfeb52d43e3439d2e43d8841fb4cf12560847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36459"/>
            <a:ext cx="2282180" cy="228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Мария\Desktop\аниме\33d2385a1bfeb52d43e3439d2e43d8841fb4cf12560847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2678" y="3236459"/>
            <a:ext cx="2282180" cy="228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Мария\Desktop\аниме\33d2385a1bfeb52d43e3439d2e43d8841fb4cf12560847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20888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3671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03" r="863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Мария\Desktop\аниме\taenzer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59457"/>
            <a:ext cx="2628698" cy="348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Мария\Desktop\аниме\taenzer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9855" y="2924945"/>
            <a:ext cx="1810017" cy="240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Мария\Desktop\аниме\taenzer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72848"/>
            <a:ext cx="1488088" cy="197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2452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Мария\Desktop\аниме\36644091_Grohotova_Svetlana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97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Мария\Desktop\аниме\dedmorozilosi_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66424"/>
            <a:ext cx="6408712" cy="449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6963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3000"/>
    </mc:Choice>
    <mc:Fallback>
      <p:transition spd="slow" advClick="0" advTm="13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C:\рисунки\анимашки\РАЗНОЕ\Руки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071813"/>
            <a:ext cx="3419475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357188"/>
            <a:ext cx="86439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000">
                <a:latin typeface="Calibri" pitchFamily="34" charset="0"/>
              </a:rPr>
              <a:t>Береги </a:t>
            </a:r>
          </a:p>
          <a:p>
            <a:pPr eaLnBrk="1" hangingPunct="1"/>
            <a:r>
              <a:rPr lang="ru-RU" sz="4000">
                <a:latin typeface="Calibri" pitchFamily="34" charset="0"/>
              </a:rPr>
              <a:t>         здоровье </a:t>
            </a:r>
          </a:p>
          <a:p>
            <a:pPr eaLnBrk="1" hangingPunct="1"/>
            <a:r>
              <a:rPr lang="ru-RU" sz="4000">
                <a:latin typeface="Calibri" pitchFamily="34" charset="0"/>
              </a:rPr>
              <a:t>                      смолоду!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844617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3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00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6" descr="http://s019.radikal.ru/i644/1207/9f/b62c1c6d0f8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0253" y="2708920"/>
            <a:ext cx="3151747" cy="345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8628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рия\Desktop\аниме\Сказочная деревня-1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3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Мария\Desktop\аниме\-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52736"/>
            <a:ext cx="359104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175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ария\Desktop\аниме\1274939447_hptzgtqec9b2dri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474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http://xa.yimg.com/kq/groups/20626421/sn/1953677895/name/mariachi_dog_shake_maracas_hg_clr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7173" y="1772816"/>
            <a:ext cx="4049654" cy="526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http://xa.yimg.com/kq/groups/20626421/sn/1953677895/name/mariachi_dog_shake_maracas_hg_clr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0152" y="1268760"/>
            <a:ext cx="256222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4928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ttp://www.outhousestudios.org/460R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12776"/>
            <a:ext cx="5085184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outhousestudios.org/460R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1224136"/>
            <a:ext cx="3861048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1365027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 descr="http://natloz.znet.hu/gifmenu/gif/allatok/majom/majom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73926"/>
            <a:ext cx="3456384" cy="504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krassota.com/i/dance/1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69304"/>
            <a:ext cx="1428750" cy="109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Анимашки люди, анимашки людей, разные анимашки | Smayli.r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16832"/>
            <a:ext cx="9525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Анимашки люди, анимашки людей, разные анимашки | Smayli.ru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8997" y="332656"/>
            <a:ext cx="9334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7062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.jpg"/>
          <p:cNvPicPr>
            <a:picLocks noChangeAspect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http://mirgif.com/mult/multfilm-16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6912768" cy="402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1073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http://www.highstar.ru/pictures/monkey/0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60848"/>
            <a:ext cx="3705597" cy="424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highstar.ru/pictures/monkey/0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236" y="1556792"/>
            <a:ext cx="3564138" cy="407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457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121" b="2573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C:\Users\Мария\Desktop\аниме\multfilm-5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52581"/>
            <a:ext cx="6480720" cy="536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6264150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1560</TotalTime>
  <Words>8</Words>
  <Application>Microsoft Office PowerPoint</Application>
  <PresentationFormat>Экран (4:3)</PresentationFormat>
  <Paragraphs>5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</dc:title>
  <dc:creator>COMP</dc:creator>
  <cp:lastModifiedBy>user</cp:lastModifiedBy>
  <cp:revision>114</cp:revision>
  <dcterms:created xsi:type="dcterms:W3CDTF">2011-02-06T16:32:24Z</dcterms:created>
  <dcterms:modified xsi:type="dcterms:W3CDTF">2016-04-18T22:27:12Z</dcterms:modified>
</cp:coreProperties>
</file>